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30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91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8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Arar Al Tawil 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11</a:t>
            </a:r>
            <a:r>
              <a:rPr sz="1800" spc="5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July</a:t>
            </a:r>
            <a:r>
              <a:rPr sz="1800" spc="5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8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k:Data_Wrangling_9HnvfsJ5G.ipynb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493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0955" marR="746760">
              <a:lnSpc>
                <a:spcPct val="103299"/>
              </a:lnSpc>
              <a:spcBef>
                <a:spcPts val="166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 </a:t>
            </a:r>
            <a:r>
              <a:rPr sz="1200" spc="-26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nalysis_with_Visualisation_Lab_jJkKVG6F1.ipynb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ttps://github.com/farishelmi17/SpaceX/blob/main/notebook:Exploratory_Data_Analysis_with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_Visualisation_Lab_jJkKVG6F1.ipynb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https://github.com/farishelmi17/SpaceX/blob/main/notebook:Exploratory_Data_Analysis_with_SQL</a:t>
            </a:r>
            <a:r>
              <a:rPr sz="1200" u="sng" spc="6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eqznon1EA.ipynb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sz="1200" spc="160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https://github.com/farishelmi17/SpaceX/blob/main/notebook:Interactive_Visual_Analytics_with_Folium_M8uUhCmHY.ipynb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24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app.py::</a:t>
            </a:r>
            <a:r>
              <a:rPr sz="1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https://github.com/farishelmi17/SpaceX/blob/main/spacex_dash_app.py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</a:t>
            </a:r>
            <a:endParaRPr sz="1200">
              <a:latin typeface="Calibri"/>
              <a:cs typeface="Calibri"/>
            </a:endParaRPr>
          </a:p>
          <a:p>
            <a:pPr marL="12700" marR="37465">
              <a:lnSpc>
                <a:spcPts val="1390"/>
              </a:lnSpc>
              <a:spcBef>
                <a:spcPts val="4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x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as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h_app.py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hub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.c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elmi17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/S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aceX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ain/notebook:Data_Collection_yJPxhv2oU.ipynb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https://github.com/farishelmi17/SpaceX/blo </a:t>
            </a:r>
            <a:r>
              <a:rPr sz="12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ai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ook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</a:t>
            </a:r>
            <a:r>
              <a:rPr sz="12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ll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ec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ti</a:t>
            </a:r>
            <a:r>
              <a:rPr sz="12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_w</a:t>
            </a: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it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_</a:t>
            </a:r>
            <a:r>
              <a:rPr sz="12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 </a:t>
            </a:r>
            <a:r>
              <a:rPr sz="12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b_Scraping_nI89VIRCE.ipynb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2283</Words>
  <Application>Microsoft Office PowerPoint</Application>
  <PresentationFormat>Widescreen</PresentationFormat>
  <Paragraphs>244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Arar Suleiman Al Tawil</cp:lastModifiedBy>
  <cp:revision>1</cp:revision>
  <dcterms:created xsi:type="dcterms:W3CDTF">2023-07-11T15:16:41Z</dcterms:created>
  <dcterms:modified xsi:type="dcterms:W3CDTF">2023-07-11T15:19:07Z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2023-07-11T00:00:00Z</vt:filetime>
  </property>
</Properties>
</file>